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727" autoAdjust="0"/>
  </p:normalViewPr>
  <p:slideViewPr>
    <p:cSldViewPr>
      <p:cViewPr>
        <p:scale>
          <a:sx n="61" d="100"/>
          <a:sy n="61" d="100"/>
        </p:scale>
        <p:origin x="-668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SP MR Documents" ma:contentTypeID="0x0101007426BF18AC5A9449BC53CFC3FF141E7E001F65BD2F1BB8BB4BAECD0F4C6C6E1D43" ma:contentTypeVersion="9" ma:contentTypeDescription="" ma:contentTypeScope="" ma:versionID="2a369089fb6010d744e3aea9f0019a93">
  <xsd:schema xmlns:xsd="http://www.w3.org/2001/XMLSchema" xmlns:p="http://schemas.microsoft.com/office/2006/metadata/properties" xmlns:ns2="f6887af2-7545-4157-8231-7dec4583e73b" targetNamespace="http://schemas.microsoft.com/office/2006/metadata/properties" ma:root="true" ma:fieldsID="6dd648140783d3c823ae99610ec28276" ns2:_="">
    <xsd:import namespace="f6887af2-7545-4157-8231-7dec4583e73b"/>
    <xsd:element name="properties">
      <xsd:complexType>
        <xsd:sequence>
          <xsd:element name="documentManagement">
            <xsd:complexType>
              <xsd:all>
                <xsd:element ref="ns2:MR_x0020_Category" minOccurs="0"/>
                <xsd:element ref="ns2:MR_x0020_Section" minOccurs="0"/>
                <xsd:element ref="ns2:Weigh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887af2-7545-4157-8231-7dec4583e73b" elementFormDefault="qualified">
    <xsd:import namespace="http://schemas.microsoft.com/office/2006/documentManagement/types"/>
    <xsd:element name="MR_x0020_Category" ma:index="2" nillable="true" ma:displayName="MR Category" ma:format="Dropdown" ma:internalName="MR_x0020_Category" ma:readOnly="false">
      <xsd:simpleType>
        <xsd:restriction base="dms:Choice">
          <xsd:enumeration value="Bids"/>
          <xsd:enumeration value="Notices"/>
          <xsd:enumeration value="General"/>
        </xsd:restriction>
      </xsd:simpleType>
    </xsd:element>
    <xsd:element name="MR_x0020_Section" ma:index="3" nillable="true" ma:displayName="MR Section" ma:format="Dropdown" ma:internalName="MR_x0020_Section" ma:readOnly="false">
      <xsd:simpleType>
        <xsd:restriction base="dms:Choice">
          <xsd:enumeration value="Guidelines"/>
          <xsd:enumeration value="Forms"/>
          <xsd:enumeration value="Sealed Bids"/>
          <xsd:enumeration value="Sealed Bids Results"/>
          <xsd:enumeration value="Notices"/>
          <xsd:enumeration value="Policy"/>
          <xsd:enumeration value="Training"/>
        </xsd:restriction>
      </xsd:simpleType>
    </xsd:element>
    <xsd:element name="Weight" ma:index="10" nillable="true" ma:displayName="Weight" ma:internalName="Weight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Weight xmlns="f6887af2-7545-4157-8231-7dec4583e73b">60</Weight>
    <MR_x0020_Category xmlns="f6887af2-7545-4157-8231-7dec4583e73b">General</MR_x0020_Category>
    <MR_x0020_Section xmlns="f6887af2-7545-4157-8231-7dec4583e73b">Training</MR_x0020_Section>
  </documentManagement>
</p:properties>
</file>

<file path=customXml/itemProps1.xml><?xml version="1.0" encoding="utf-8"?>
<ds:datastoreItem xmlns:ds="http://schemas.openxmlformats.org/officeDocument/2006/customXml" ds:itemID="{D55473F0-4B9E-4B1A-BA65-34423A3CED99}"/>
</file>

<file path=customXml/itemProps2.xml><?xml version="1.0" encoding="utf-8"?>
<ds:datastoreItem xmlns:ds="http://schemas.openxmlformats.org/officeDocument/2006/customXml" ds:itemID="{369B082F-8F44-48AD-B0E3-8016FABEB206}"/>
</file>

<file path=customXml/itemProps3.xml><?xml version="1.0" encoding="utf-8"?>
<ds:datastoreItem xmlns:ds="http://schemas.openxmlformats.org/officeDocument/2006/customXml" ds:itemID="{96799325-3F5B-4676-8630-5A42272B3E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612</Words>
  <Application>Microsoft Office PowerPoint</Application>
  <PresentationFormat>On-screen Show (4:3)</PresentationFormat>
  <Paragraphs>197</Paragraphs>
  <Slides>44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Department of Emergency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Surplus Property</dc:title>
  <dc:creator>Ray, James A.</dc:creator>
  <cp:lastModifiedBy>Jane Benton</cp:lastModifiedBy>
  <cp:revision>173</cp:revision>
  <dcterms:created xsi:type="dcterms:W3CDTF">2011-01-07T20:07:04Z</dcterms:created>
  <dcterms:modified xsi:type="dcterms:W3CDTF">2013-05-23T14:56:10Z</dcterms:modified>
  <cp:contentType>OSP MR Documents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0x0101007426BF18AC5A9449BC53CFC3FF141E7E001F65BD2F1BB8BB4BAECD0F4C6C6E1D43</vt:lpwstr>
  </property>
</Properties>
</file>