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91" r:id="rId2"/>
    <p:sldId id="292" r:id="rId3"/>
    <p:sldId id="293" r:id="rId4"/>
    <p:sldId id="29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1B6"/>
    <a:srgbClr val="338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67202-7834-4427-8B7C-1AD4158E02B7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29B10-B396-497F-9E5E-3ABE2D81D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Do not sign the front or back of titles.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29B10-B396-497F-9E5E-3ABE2D81DA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 vehicle need to be towed</a:t>
            </a:r>
            <a:r>
              <a:rPr lang="en-US" baseline="0" dirty="0"/>
              <a:t> ask for it to be taken to the nearest State owned property or delivered to M &amp; 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129B10-B396-497F-9E5E-3ABE2D81DA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8CB64A-DB52-4135-9373-E863FCA8A2E1}"/>
              </a:ext>
            </a:extLst>
          </p:cNvPr>
          <p:cNvSpPr/>
          <p:nvPr/>
        </p:nvSpPr>
        <p:spPr>
          <a:xfrm>
            <a:off x="4570165" y="2921168"/>
            <a:ext cx="30516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</a:p>
        </p:txBody>
      </p:sp>
    </p:spTree>
    <p:extLst>
      <p:ext uri="{BB962C8B-B14F-4D97-AF65-F5344CB8AC3E}">
        <p14:creationId xmlns:p14="http://schemas.microsoft.com/office/powerpoint/2010/main" val="385800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7C4802-6477-4490-B6E3-C47FE5A7E00D}"/>
              </a:ext>
            </a:extLst>
          </p:cNvPr>
          <p:cNvSpPr/>
          <p:nvPr/>
        </p:nvSpPr>
        <p:spPr>
          <a:xfrm>
            <a:off x="484742" y="1222872"/>
            <a:ext cx="11281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 vehicle is being pulled from service, don’t park it until you have approval and money to replace it, </a:t>
            </a:r>
            <a:r>
              <a:rPr lang="en-US" sz="2400" b="1" dirty="0">
                <a:solidFill>
                  <a:srgbClr val="2171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IT IN TO M &amp; R</a:t>
            </a:r>
            <a:r>
              <a:rPr lang="en-US" sz="2400" dirty="0">
                <a:solidFill>
                  <a:srgbClr val="2171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agency will not lose that vehicle slot and has two years to fill.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turn in two ignition keys for each vehicle.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do not sign the front or back of titles</a:t>
            </a:r>
          </a:p>
        </p:txBody>
      </p:sp>
      <p:pic>
        <p:nvPicPr>
          <p:cNvPr id="3" name="Picture 6" descr="C:\Documents and Settings\David.Justice\Local Settings\Temporary Internet Files\Content.IE5\4PHVJPPQ\MP900422401[1].jpg">
            <a:extLst>
              <a:ext uri="{FF2B5EF4-FFF2-40B4-BE49-F238E27FC236}">
                <a16:creationId xmlns:a16="http://schemas.microsoft.com/office/drawing/2014/main" id="{7495D37E-4133-4515-89F4-AB229FD4C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0589" y="3464070"/>
            <a:ext cx="3570822" cy="2806443"/>
          </a:xfrm>
          <a:prstGeom prst="rect">
            <a:avLst/>
          </a:prstGeom>
          <a:noFill/>
        </p:spPr>
      </p:pic>
      <p:pic>
        <p:nvPicPr>
          <p:cNvPr id="4" name="Picture 7" descr="C:\Documents and Settings\David.Justice\Local Settings\Temporary Internet Files\Content.IE5\F86HW4RO\MC900303675[1].wmf">
            <a:extLst>
              <a:ext uri="{FF2B5EF4-FFF2-40B4-BE49-F238E27FC236}">
                <a16:creationId xmlns:a16="http://schemas.microsoft.com/office/drawing/2014/main" id="{780A8A75-F8D1-4643-8003-09729942C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2576" y="3735636"/>
            <a:ext cx="1421739" cy="14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715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2C5D0B-3D5D-45B8-8262-C99F5B513A05}"/>
              </a:ext>
            </a:extLst>
          </p:cNvPr>
          <p:cNvSpPr/>
          <p:nvPr/>
        </p:nvSpPr>
        <p:spPr>
          <a:xfrm>
            <a:off x="385589" y="892366"/>
            <a:ext cx="11402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event of an accident, contact the insurance company so a damage evaluation can be made on the vehicle.  If the vehicle is a Total Loss, contact M &amp; R for instructions.</a:t>
            </a:r>
          </a:p>
        </p:txBody>
      </p:sp>
      <p:pic>
        <p:nvPicPr>
          <p:cNvPr id="3" name="Picture 3" descr="C:\Documents and Settings\David.Justice\Local Settings\Temporary Internet Files\Content.IE5\F86HW4RO\MC900390710[1].wmf">
            <a:extLst>
              <a:ext uri="{FF2B5EF4-FFF2-40B4-BE49-F238E27FC236}">
                <a16:creationId xmlns:a16="http://schemas.microsoft.com/office/drawing/2014/main" id="{C1A8AD16-4565-4572-9F68-C8356EE32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537" y="2233281"/>
            <a:ext cx="2744562" cy="1600200"/>
          </a:xfrm>
          <a:prstGeom prst="rect">
            <a:avLst/>
          </a:prstGeom>
          <a:noFill/>
        </p:spPr>
      </p:pic>
      <p:pic>
        <p:nvPicPr>
          <p:cNvPr id="4" name="Picture 2" descr="C:\Program Files\Microsoft Office\MEDIA\CAGCAT10\j0278882.wmf">
            <a:extLst>
              <a:ext uri="{FF2B5EF4-FFF2-40B4-BE49-F238E27FC236}">
                <a16:creationId xmlns:a16="http://schemas.microsoft.com/office/drawing/2014/main" id="{307B2022-451F-4C42-8120-EF97AABCA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5359" y="5174396"/>
            <a:ext cx="1362918" cy="1361542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FDCB09-4DBC-476F-8C0E-0BB8A40D5BE8}"/>
              </a:ext>
            </a:extLst>
          </p:cNvPr>
          <p:cNvSpPr/>
          <p:nvPr/>
        </p:nvSpPr>
        <p:spPr>
          <a:xfrm>
            <a:off x="385589" y="4343399"/>
            <a:ext cx="11402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vehicle needs to be towed, ask for it to be taken to the nearest State owned property or delivered to M &amp; R</a:t>
            </a:r>
          </a:p>
        </p:txBody>
      </p:sp>
    </p:spTree>
    <p:extLst>
      <p:ext uri="{BB962C8B-B14F-4D97-AF65-F5344CB8AC3E}">
        <p14:creationId xmlns:p14="http://schemas.microsoft.com/office/powerpoint/2010/main" val="150279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truck is parked on the side of a road waiting to tow a car that has flipped over.">
            <a:extLst>
              <a:ext uri="{FF2B5EF4-FFF2-40B4-BE49-F238E27FC236}">
                <a16:creationId xmlns:a16="http://schemas.microsoft.com/office/drawing/2014/main" id="{4C8C0067-81BF-4272-A137-92CE14BA213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7900" y="1184563"/>
            <a:ext cx="76962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123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2171B6"/>
      </a:dk1>
      <a:lt1>
        <a:sysClr val="window" lastClr="FFFFFF"/>
      </a:lt1>
      <a:dk2>
        <a:srgbClr val="338CDA"/>
      </a:dk2>
      <a:lt2>
        <a:srgbClr val="EBEBEB"/>
      </a:lt2>
      <a:accent1>
        <a:srgbClr val="2171B6"/>
      </a:accent1>
      <a:accent2>
        <a:srgbClr val="6CACE4"/>
      </a:accent2>
      <a:accent3>
        <a:srgbClr val="A8A8A8"/>
      </a:accent3>
      <a:accent4>
        <a:srgbClr val="969FA7"/>
      </a:accent4>
      <a:accent5>
        <a:srgbClr val="338CDA"/>
      </a:accent5>
      <a:accent6>
        <a:srgbClr val="2171B6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167</Words>
  <Application>Microsoft Office PowerPoint</Application>
  <PresentationFormat>Widescreen</PresentationFormat>
  <Paragraphs>10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Dispose of State Property through M&amp;R</dc:title>
  <dc:creator>Lindsay Hastings</dc:creator>
  <cp:lastModifiedBy>Sandhya Kombathula</cp:lastModifiedBy>
  <cp:revision>16</cp:revision>
  <dcterms:created xsi:type="dcterms:W3CDTF">2019-12-02T20:14:18Z</dcterms:created>
  <dcterms:modified xsi:type="dcterms:W3CDTF">2019-12-06T19:10:37Z</dcterms:modified>
</cp:coreProperties>
</file>